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942" y="-72"/>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04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794920022"/>
              </p:ext>
            </p:extLst>
          </p:nvPr>
        </p:nvGraphicFramePr>
        <p:xfrm>
          <a:off x="5025008" y="4005064"/>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954381"/>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05</a:t>
            </a:r>
            <a:r>
              <a:rPr lang="kk-KZ" altLang="ru-RU" sz="1100" b="1" dirty="0" smtClean="0">
                <a:solidFill>
                  <a:srgbClr val="000000"/>
                </a:solidFill>
                <a:latin typeface="Times New Roman" pitchFamily="18" charset="0"/>
                <a:cs typeface="Times New Roman" pitchFamily="18" charset="0"/>
              </a:rPr>
              <a:t>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smtClean="0">
                <a:solidFill>
                  <a:srgbClr val="000000"/>
                </a:solidFill>
                <a:latin typeface="Times New Roman" pitchFamily="18" charset="0"/>
                <a:cs typeface="Times New Roman" pitchFamily="18" charset="0"/>
                <a:sym typeface="Calibri"/>
              </a:rPr>
              <a:t>04 </a:t>
            </a:r>
            <a:r>
              <a:rPr lang="kk-KZ" altLang="ru-RU" sz="1100" b="1" dirty="0">
                <a:solidFill>
                  <a:srgbClr val="000000"/>
                </a:solidFill>
                <a:latin typeface="Times New Roman" pitchFamily="18" charset="0"/>
                <a:cs typeface="Times New Roman" pitchFamily="18" charset="0"/>
                <a:sym typeface="Calibri"/>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05</a:t>
            </a:r>
            <a:r>
              <a:rPr lang="kk-KZ" sz="1100" b="1" dirty="0" smtClean="0">
                <a:solidFill>
                  <a:srgbClr val="000000"/>
                </a:solidFill>
                <a:latin typeface="Times New Roman" pitchFamily="18" charset="0"/>
                <a:cs typeface="Times New Roman" pitchFamily="18" charset="0"/>
                <a:sym typeface="Calibri"/>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smtClean="0">
                <a:latin typeface="Times New Roman" pitchFamily="18" charset="0"/>
                <a:cs typeface="Times New Roman" pitchFamily="18" charset="0"/>
              </a:rPr>
              <a:t>Б</a:t>
            </a:r>
            <a:r>
              <a:rPr lang="kk-KZ" sz="1100" dirty="0" smtClean="0">
                <a:latin typeface="Times New Roman" pitchFamily="18" charset="0"/>
                <a:cs typeface="Times New Roman" pitchFamily="18" charset="0"/>
              </a:rPr>
              <a:t>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аздаған </a:t>
            </a:r>
            <a:r>
              <a:rPr lang="kk-KZ" sz="1100" dirty="0" smtClean="0">
                <a:latin typeface="Times New Roman" pitchFamily="18" charset="0"/>
                <a:cs typeface="Times New Roman" pitchFamily="18" charset="0"/>
              </a:rPr>
              <a:t>жаңбыр</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күндіз </a:t>
            </a:r>
            <a:r>
              <a:rPr lang="kk-KZ" sz="1100" dirty="0" smtClean="0">
                <a:latin typeface="Times New Roman" pitchFamily="18" charset="0"/>
                <a:cs typeface="Times New Roman" pitchFamily="18" charset="0"/>
              </a:rPr>
              <a:t>жаңбыр, найзағай, бұршақ, дауыл. </a:t>
            </a:r>
            <a:r>
              <a:rPr lang="kk-KZ" sz="1100" dirty="0" smtClean="0">
                <a:latin typeface="Times New Roman" pitchFamily="18" charset="0"/>
                <a:cs typeface="Times New Roman" pitchFamily="18" charset="0"/>
              </a:rPr>
              <a:t>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және таңертең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жел соғады</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түнде күші </a:t>
            </a:r>
            <a:r>
              <a:rPr lang="kk-KZ" sz="1100" dirty="0" smtClean="0">
                <a:latin typeface="Times New Roman" pitchFamily="18" charset="0"/>
                <a:cs typeface="Times New Roman" pitchFamily="18" charset="0"/>
              </a:rPr>
              <a:t>9-14,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15-20 екпіні </a:t>
            </a:r>
            <a:r>
              <a:rPr lang="kk-KZ" sz="1100" dirty="0" smtClean="0">
                <a:latin typeface="Times New Roman" pitchFamily="18" charset="0"/>
                <a:cs typeface="Times New Roman" pitchFamily="18" charset="0"/>
              </a:rPr>
              <a:t>25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градус </a:t>
            </a:r>
            <a:r>
              <a:rPr lang="kk-KZ" sz="1100" dirty="0">
                <a:latin typeface="Times New Roman" pitchFamily="18" charset="0"/>
                <a:cs typeface="Times New Roman" pitchFamily="18" charset="0"/>
              </a:rPr>
              <a:t>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a:t>
            </a:r>
            <a:r>
              <a:rPr lang="ru-RU" altLang="ru-RU" sz="1100" b="1" dirty="0">
                <a:solidFill>
                  <a:srgbClr val="000000"/>
                </a:solidFill>
                <a:latin typeface="Times New Roman" pitchFamily="18" charset="0"/>
                <a:cs typeface="Times New Roman" pitchFamily="18" charset="0"/>
              </a:rPr>
              <a:t> </a:t>
            </a:r>
            <a:r>
              <a:rPr lang="kk-KZ"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05</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kk-KZ" sz="1100" b="1" dirty="0" smtClean="0">
                <a:solidFill>
                  <a:srgbClr val="000000"/>
                </a:solidFill>
                <a:latin typeface="Times New Roman" pitchFamily="18" charset="0"/>
                <a:cs typeface="Times New Roman" pitchFamily="18" charset="0"/>
              </a:rPr>
              <a:t>06 </a:t>
            </a:r>
            <a:r>
              <a:rPr lang="kk-KZ" sz="1100" b="1" dirty="0">
                <a:solidFill>
                  <a:srgbClr val="000000"/>
                </a:solidFill>
                <a:latin typeface="Times New Roman" pitchFamily="18" charset="0"/>
                <a:cs typeface="Times New Roman" pitchFamily="18" charset="0"/>
              </a:rPr>
              <a:t>маусым</a:t>
            </a:r>
            <a:r>
              <a:rPr lang="kk-KZ" sz="1100" b="1" dirty="0">
                <a:latin typeface="Times New Roman" pitchFamily="18" charset="0"/>
                <a:cs typeface="Times New Roman" pitchFamily="18" charset="0"/>
              </a:rPr>
              <a:t>ға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a:t>
            </a:r>
            <a:r>
              <a:rPr lang="kk-KZ" sz="1100" dirty="0" smtClean="0">
                <a:latin typeface="Times New Roman" pitchFamily="18" charset="0"/>
                <a:cs typeface="Times New Roman" pitchFamily="18" charset="0"/>
              </a:rPr>
              <a:t>ңтүстіктен, оңтүстік-батыстан</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a:t>
            </a:r>
            <a:r>
              <a:rPr lang="kk-KZ" sz="1100" dirty="0">
                <a:latin typeface="Times New Roman" pitchFamily="18" charset="0"/>
                <a:cs typeface="Times New Roman" pitchFamily="18" charset="0"/>
              </a:rPr>
              <a:t>соғады, күші  9-14 м/с. Ауа температурасы </a:t>
            </a:r>
            <a:r>
              <a:rPr lang="kk-KZ" sz="1100" dirty="0" smtClean="0">
                <a:latin typeface="Times New Roman" pitchFamily="18" charset="0"/>
                <a:cs typeface="Times New Roman" pitchFamily="18" charset="0"/>
              </a:rPr>
              <a:t>12-14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05</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a:t>
            </a:r>
            <a:r>
              <a:rPr lang="kk-KZ" sz="1100" dirty="0" smtClean="0">
                <a:solidFill>
                  <a:schemeClr val="tx1"/>
                </a:solidFill>
                <a:latin typeface="Times New Roman" pitchFamily="18" charset="0"/>
                <a:cs typeface="Times New Roman" pitchFamily="18" charset="0"/>
              </a:rPr>
              <a:t>06 </a:t>
            </a:r>
            <a:r>
              <a:rPr lang="kk-KZ" sz="1100" dirty="0">
                <a:solidFill>
                  <a:schemeClr val="tx1"/>
                </a:solidFill>
                <a:latin typeface="Times New Roman" pitchFamily="18" charset="0"/>
                <a:cs typeface="Times New Roman" pitchFamily="18" charset="0"/>
              </a:rPr>
              <a:t>маусымға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18516</TotalTime>
  <Words>574</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8104</cp:revision>
  <cp:lastPrinted>2021-07-01T03:56:27Z</cp:lastPrinted>
  <dcterms:created xsi:type="dcterms:W3CDTF">2018-03-27T06:03:00Z</dcterms:created>
  <dcterms:modified xsi:type="dcterms:W3CDTF">2026-06-04T07:02:55Z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